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66" r:id="rId5"/>
    <p:sldId id="259" r:id="rId6"/>
    <p:sldId id="263" r:id="rId7"/>
    <p:sldId id="264" r:id="rId8"/>
    <p:sldId id="257" r:id="rId9"/>
    <p:sldId id="268" r:id="rId10"/>
    <p:sldId id="270" r:id="rId11"/>
    <p:sldId id="265" r:id="rId12"/>
    <p:sldId id="269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varosliget.topoteka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ii_157724581986a71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091559" y="1397876"/>
            <a:ext cx="9413054" cy="1629095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6000" b="1" dirty="0"/>
              <a:t>A Városliget </a:t>
            </a:r>
            <a:r>
              <a:rPr lang="hu-HU" sz="6000" b="1" dirty="0" err="1"/>
              <a:t>topotéka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sz="49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91559" y="3604915"/>
            <a:ext cx="9574924" cy="2291387"/>
          </a:xfrm>
        </p:spPr>
        <p:txBody>
          <a:bodyPr>
            <a:normAutofit fontScale="47500" lnSpcReduction="20000"/>
          </a:bodyPr>
          <a:lstStyle/>
          <a:p>
            <a:r>
              <a:rPr lang="hu-HU" sz="6700" dirty="0"/>
              <a:t>„</a:t>
            </a:r>
            <a:r>
              <a:rPr lang="hu-HU" sz="6700" dirty="0" smtClean="0"/>
              <a:t>Ujjé, </a:t>
            </a:r>
            <a:r>
              <a:rPr lang="hu-HU" sz="6700" dirty="0"/>
              <a:t>a </a:t>
            </a:r>
            <a:r>
              <a:rPr lang="hu-HU" sz="6700" dirty="0" smtClean="0"/>
              <a:t>Ligetben nagyszerű!” -</a:t>
            </a:r>
            <a:endParaRPr lang="hu-HU" sz="6700" dirty="0"/>
          </a:p>
          <a:p>
            <a:r>
              <a:rPr lang="hu-HU" sz="6700" dirty="0"/>
              <a:t>szórakozás és szórakoztatás a </a:t>
            </a:r>
            <a:r>
              <a:rPr lang="hu-HU" sz="6700" dirty="0" smtClean="0"/>
              <a:t>Városligetben</a:t>
            </a:r>
          </a:p>
          <a:p>
            <a:r>
              <a:rPr lang="hu-HU" sz="6700" dirty="0" smtClean="0"/>
              <a:t>Dr. Garami </a:t>
            </a:r>
            <a:r>
              <a:rPr lang="hu-HU" sz="6700" dirty="0" smtClean="0"/>
              <a:t>Erika</a:t>
            </a:r>
          </a:p>
          <a:p>
            <a:endParaRPr lang="hu-HU" sz="2300" dirty="0" smtClean="0"/>
          </a:p>
          <a:p>
            <a:r>
              <a:rPr lang="hu-HU" sz="4200" dirty="0" smtClean="0"/>
              <a:t>Budapest Főváros Levéltára, </a:t>
            </a:r>
            <a:r>
              <a:rPr lang="hu-HU" sz="4200" dirty="0" smtClean="0"/>
              <a:t>Budapest, 2018. április 24.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30" y="6243145"/>
            <a:ext cx="2280745" cy="616817"/>
          </a:xfrm>
          <a:prstGeom prst="rect">
            <a:avLst/>
          </a:prstGeom>
        </p:spPr>
      </p:pic>
      <p:pic>
        <p:nvPicPr>
          <p:cNvPr id="6" name="Kép 5" descr="H:\V_osztaly\07_PR\CO-OP\coop_logo\CoOp-Logo_quer_webmere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52" y="6243145"/>
            <a:ext cx="1891862" cy="56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:\V_osztaly\07_PR\CO-OP\coop_logo\eu_flag_coop_webmere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566" y="6243145"/>
            <a:ext cx="2133600" cy="517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0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12192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81" y="0"/>
            <a:ext cx="9666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63" y="0"/>
            <a:ext cx="9629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6553" y="2743194"/>
            <a:ext cx="8915399" cy="3117040"/>
          </a:xfrm>
        </p:spPr>
        <p:txBody>
          <a:bodyPr/>
          <a:lstStyle/>
          <a:p>
            <a:r>
              <a:rPr lang="hu-HU" dirty="0" smtClean="0"/>
              <a:t>Köszönöm a megtisztelő figyelmet.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3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1219200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4328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376857" y="4536664"/>
            <a:ext cx="9995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</a:t>
            </a:r>
            <a:r>
              <a:rPr lang="hu-HU" sz="2400" dirty="0"/>
              <a:t> </a:t>
            </a:r>
            <a:r>
              <a:rPr lang="hu-HU" sz="2400" dirty="0" err="1"/>
              <a:t>topotéka</a:t>
            </a:r>
            <a:r>
              <a:rPr lang="hu-HU" sz="2400" dirty="0"/>
              <a:t> a görög „föld / hely” (toposz – </a:t>
            </a:r>
            <a:r>
              <a:rPr lang="el-GR" sz="2400" dirty="0"/>
              <a:t>τόπος) </a:t>
            </a:r>
            <a:r>
              <a:rPr lang="hu-HU" sz="2400" dirty="0"/>
              <a:t>és a téka (régebben: </a:t>
            </a:r>
            <a:r>
              <a:rPr lang="hu-HU" sz="2400" dirty="0" err="1"/>
              <a:t>théka</a:t>
            </a:r>
            <a:r>
              <a:rPr lang="hu-HU" sz="2400" dirty="0"/>
              <a:t>) szóból származik.  A téka szó a latinba (</a:t>
            </a:r>
            <a:r>
              <a:rPr lang="hu-HU" sz="2400" dirty="0" err="1"/>
              <a:t>theca</a:t>
            </a:r>
            <a:r>
              <a:rPr lang="hu-HU" sz="2400" dirty="0"/>
              <a:t>) szintén a görög nyelvből került be. </a:t>
            </a:r>
            <a:r>
              <a:rPr lang="hu-HU" sz="2400" dirty="0" smtClean="0"/>
              <a:t>Könyvtárat</a:t>
            </a:r>
            <a:r>
              <a:rPr lang="hu-HU" sz="2400" dirty="0"/>
              <a:t>, tartót, néprajzban faliszekrényt, tárolóbútort értenek alatta.</a:t>
            </a:r>
          </a:p>
        </p:txBody>
      </p:sp>
    </p:spTree>
    <p:extLst>
      <p:ext uri="{BB962C8B-B14F-4D97-AF65-F5344CB8AC3E}">
        <p14:creationId xmlns:p14="http://schemas.microsoft.com/office/powerpoint/2010/main" val="42126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455903"/>
            <a:ext cx="12192000" cy="594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12192000" cy="6614160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1040524" y="3836276"/>
            <a:ext cx="9038897" cy="136634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/>
          </a:lnRef>
          <a:fillRef idx="1002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25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125472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hu-HU" sz="4900" b="1" u="sng" dirty="0">
                <a:hlinkClick r:id="rId2"/>
              </a:rPr>
              <a:t>http://varosliget.topoteka.hu/</a:t>
            </a:r>
            <a:r>
              <a:rPr lang="hu-HU" sz="4900" b="1" u="sng" dirty="0"/>
              <a:t/>
            </a:r>
            <a:br>
              <a:rPr lang="hu-HU" sz="4900" b="1" u="sng" dirty="0"/>
            </a:br>
            <a:r>
              <a:rPr lang="hu-HU" b="1" dirty="0"/>
              <a:t>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 descr="Inline images 1"/>
          <p:cNvPicPr>
            <a:picLocks noGrp="1"/>
          </p:cNvPicPr>
          <p:nvPr>
            <p:ph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92" y="2887855"/>
            <a:ext cx="2921875" cy="2871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9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905</TotalTime>
  <Words>88</Words>
  <Application>Microsoft Office PowerPoint</Application>
  <PresentationFormat>Szélesvásznú</PresentationFormat>
  <Paragraphs>10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Szálak</vt:lpstr>
      <vt:lpstr> A Városliget topotéka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http://varosliget.topoteka.hu/   </vt:lpstr>
      <vt:lpstr>PowerPoint-bemutató</vt:lpstr>
      <vt:lpstr>PowerPoint-bemutató</vt:lpstr>
      <vt:lpstr>PowerPoint-bemutató</vt:lpstr>
      <vt:lpstr>PowerPoint-bemutató</vt:lpstr>
      <vt:lpstr>Köszönöm a megtisztelő figyelmet.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Városliget topotéka Garami Erika</dc:title>
  <dc:creator>Garami Erika</dc:creator>
  <cp:lastModifiedBy>Garami Erika</cp:lastModifiedBy>
  <cp:revision>30</cp:revision>
  <dcterms:created xsi:type="dcterms:W3CDTF">2017-11-10T13:10:01Z</dcterms:created>
  <dcterms:modified xsi:type="dcterms:W3CDTF">2018-04-23T13:52:35Z</dcterms:modified>
</cp:coreProperties>
</file>